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A Day Without Sun Text Bold" charset="1" panose="020005060000000900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notesMasters/notesMaster1.xml" Type="http://schemas.openxmlformats.org/officeDocument/2006/relationships/notesMaster"/><Relationship Id="rId16" Target="theme/theme2.xml" Type="http://schemas.openxmlformats.org/officeDocument/2006/relationships/theme"/><Relationship Id="rId17" Target="notesSlides/notesSlide1.xml" Type="http://schemas.openxmlformats.org/officeDocument/2006/relationships/notes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Look at LBQ help video for independent study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1.png" Type="http://schemas.openxmlformats.org/officeDocument/2006/relationships/image"/><Relationship Id="rId5" Target="../media/image7.png" Type="http://schemas.openxmlformats.org/officeDocument/2006/relationships/image"/><Relationship Id="rId6" Target="../media/image8.png" Type="http://schemas.openxmlformats.org/officeDocument/2006/relationships/image"/><Relationship Id="rId7" Target="../media/image9.png" Type="http://schemas.openxmlformats.org/officeDocument/2006/relationships/image"/><Relationship Id="rId8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7.png" Type="http://schemas.openxmlformats.org/officeDocument/2006/relationships/image"/><Relationship Id="rId5" Target="../media/image1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1.png" Type="http://schemas.openxmlformats.org/officeDocument/2006/relationships/image"/><Relationship Id="rId5" Target="../media/image7.pn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14.png" Type="http://schemas.openxmlformats.org/officeDocument/2006/relationships/image"/><Relationship Id="rId9" Target="../media/image1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7.png" Type="http://schemas.openxmlformats.org/officeDocument/2006/relationships/image"/><Relationship Id="rId5" Target="../media/image16.png" Type="http://schemas.openxmlformats.org/officeDocument/2006/relationships/image"/><Relationship Id="rId6" Target="../media/image1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2" Target="../notesSlides/notesSlide1.xml" Type="http://schemas.openxmlformats.org/officeDocument/2006/relationships/notesSlid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1.png" Type="http://schemas.openxmlformats.org/officeDocument/2006/relationships/image"/><Relationship Id="rId6" Target="../media/image7.png" Type="http://schemas.openxmlformats.org/officeDocument/2006/relationships/image"/><Relationship Id="rId7" Target="../media/image18.pn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24.jpeg" Type="http://schemas.openxmlformats.org/officeDocument/2006/relationships/image"/><Relationship Id="rId4" Target="../media/image7.png" Type="http://schemas.openxmlformats.org/officeDocument/2006/relationships/image"/><Relationship Id="rId5" Target="../media/image25.png" Type="http://schemas.openxmlformats.org/officeDocument/2006/relationships/image"/><Relationship Id="rId6" Target="../media/image26.png" Type="http://schemas.openxmlformats.org/officeDocument/2006/relationships/image"/><Relationship Id="rId7" Target="../media/image27.jpeg" Type="http://schemas.openxmlformats.org/officeDocument/2006/relationships/image"/><Relationship Id="rId8" Target="../media/image28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792289" y="1028700"/>
            <a:ext cx="8495711" cy="5649648"/>
          </a:xfrm>
          <a:custGeom>
            <a:avLst/>
            <a:gdLst/>
            <a:ahLst/>
            <a:cxnLst/>
            <a:rect r="r" b="b" t="t" l="l"/>
            <a:pathLst>
              <a:path h="5649648" w="8495711">
                <a:moveTo>
                  <a:pt x="0" y="0"/>
                </a:moveTo>
                <a:lnTo>
                  <a:pt x="8495711" y="0"/>
                </a:lnTo>
                <a:lnTo>
                  <a:pt x="8495711" y="5649648"/>
                </a:lnTo>
                <a:lnTo>
                  <a:pt x="0" y="56496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66132" y="-3447126"/>
            <a:ext cx="24201821" cy="11405108"/>
          </a:xfrm>
          <a:custGeom>
            <a:avLst/>
            <a:gdLst/>
            <a:ahLst/>
            <a:cxnLst/>
            <a:rect r="r" b="b" t="t" l="l"/>
            <a:pathLst>
              <a:path h="11405108" w="24201821">
                <a:moveTo>
                  <a:pt x="0" y="0"/>
                </a:moveTo>
                <a:lnTo>
                  <a:pt x="24201821" y="0"/>
                </a:lnTo>
                <a:lnTo>
                  <a:pt x="24201821" y="11405108"/>
                </a:lnTo>
                <a:lnTo>
                  <a:pt x="0" y="114051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5462586" y="2575138"/>
            <a:ext cx="15267346" cy="10152785"/>
          </a:xfrm>
          <a:custGeom>
            <a:avLst/>
            <a:gdLst/>
            <a:ahLst/>
            <a:cxnLst/>
            <a:rect r="r" b="b" t="t" l="l"/>
            <a:pathLst>
              <a:path h="10152785" w="15267346">
                <a:moveTo>
                  <a:pt x="0" y="0"/>
                </a:moveTo>
                <a:lnTo>
                  <a:pt x="15267346" y="0"/>
                </a:lnTo>
                <a:lnTo>
                  <a:pt x="15267346" y="10152786"/>
                </a:lnTo>
                <a:lnTo>
                  <a:pt x="0" y="1015278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127287" y="-2689865"/>
            <a:ext cx="20542574" cy="5931668"/>
          </a:xfrm>
          <a:custGeom>
            <a:avLst/>
            <a:gdLst/>
            <a:ahLst/>
            <a:cxnLst/>
            <a:rect r="r" b="b" t="t" l="l"/>
            <a:pathLst>
              <a:path h="5931668" w="20542574">
                <a:moveTo>
                  <a:pt x="0" y="0"/>
                </a:moveTo>
                <a:lnTo>
                  <a:pt x="20542574" y="0"/>
                </a:lnTo>
                <a:lnTo>
                  <a:pt x="20542574" y="5931668"/>
                </a:lnTo>
                <a:lnTo>
                  <a:pt x="0" y="59316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588291" y="5594131"/>
            <a:ext cx="4042791" cy="4114800"/>
          </a:xfrm>
          <a:custGeom>
            <a:avLst/>
            <a:gdLst/>
            <a:ahLst/>
            <a:cxnLst/>
            <a:rect r="r" b="b" t="t" l="l"/>
            <a:pathLst>
              <a:path h="4114800" w="4042791">
                <a:moveTo>
                  <a:pt x="0" y="0"/>
                </a:moveTo>
                <a:lnTo>
                  <a:pt x="4042791" y="0"/>
                </a:lnTo>
                <a:lnTo>
                  <a:pt x="404279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74905" y="4756701"/>
            <a:ext cx="7425351" cy="4860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68"/>
              </a:lnSpc>
            </a:pPr>
            <a:r>
              <a:rPr lang="en-US" b="true" sz="19541" spc="-351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Meet the </a:t>
            </a:r>
          </a:p>
          <a:p>
            <a:pPr algn="ctr">
              <a:lnSpc>
                <a:spcPts val="18368"/>
              </a:lnSpc>
            </a:pPr>
            <a:r>
              <a:rPr lang="en-US" b="true" sz="19541" spc="-351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Teacher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339894" y="2516830"/>
            <a:ext cx="4948106" cy="4061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678"/>
              </a:lnSpc>
            </a:pPr>
            <a:r>
              <a:rPr lang="en-US" b="true" sz="16679" spc="-30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Year 3</a:t>
            </a:r>
          </a:p>
          <a:p>
            <a:pPr algn="ctr">
              <a:lnSpc>
                <a:spcPts val="8023"/>
              </a:lnSpc>
            </a:pPr>
            <a:r>
              <a:rPr lang="en-US" b="true" sz="8535" spc="-153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Sycamore </a:t>
            </a:r>
            <a:r>
              <a:rPr lang="en-US" b="true" sz="8535" spc="-153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Class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6132" y="-4437322"/>
            <a:ext cx="24201821" cy="11405108"/>
          </a:xfrm>
          <a:custGeom>
            <a:avLst/>
            <a:gdLst/>
            <a:ahLst/>
            <a:cxnLst/>
            <a:rect r="r" b="b" t="t" l="l"/>
            <a:pathLst>
              <a:path h="11405108" w="24201821">
                <a:moveTo>
                  <a:pt x="0" y="0"/>
                </a:moveTo>
                <a:lnTo>
                  <a:pt x="24201821" y="0"/>
                </a:lnTo>
                <a:lnTo>
                  <a:pt x="24201821" y="11405108"/>
                </a:lnTo>
                <a:lnTo>
                  <a:pt x="0" y="114051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86146" y="4490433"/>
            <a:ext cx="8457854" cy="5624473"/>
          </a:xfrm>
          <a:custGeom>
            <a:avLst/>
            <a:gdLst/>
            <a:ahLst/>
            <a:cxnLst/>
            <a:rect r="r" b="b" t="t" l="l"/>
            <a:pathLst>
              <a:path h="5624473" w="8457854">
                <a:moveTo>
                  <a:pt x="0" y="0"/>
                </a:moveTo>
                <a:lnTo>
                  <a:pt x="8457854" y="0"/>
                </a:lnTo>
                <a:lnTo>
                  <a:pt x="8457854" y="5624473"/>
                </a:lnTo>
                <a:lnTo>
                  <a:pt x="0" y="56244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476584" y="-216311"/>
            <a:ext cx="8811416" cy="11279800"/>
          </a:xfrm>
          <a:custGeom>
            <a:avLst/>
            <a:gdLst/>
            <a:ahLst/>
            <a:cxnLst/>
            <a:rect r="r" b="b" t="t" l="l"/>
            <a:pathLst>
              <a:path h="11279800" w="8811416">
                <a:moveTo>
                  <a:pt x="0" y="0"/>
                </a:moveTo>
                <a:lnTo>
                  <a:pt x="8811416" y="0"/>
                </a:lnTo>
                <a:lnTo>
                  <a:pt x="8811416" y="11279801"/>
                </a:lnTo>
                <a:lnTo>
                  <a:pt x="0" y="112798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6300" r="0" b="-630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144000" y="4490433"/>
            <a:ext cx="8457854" cy="5624473"/>
          </a:xfrm>
          <a:custGeom>
            <a:avLst/>
            <a:gdLst/>
            <a:ahLst/>
            <a:cxnLst/>
            <a:rect r="r" b="b" t="t" l="l"/>
            <a:pathLst>
              <a:path h="5624473" w="8457854">
                <a:moveTo>
                  <a:pt x="0" y="0"/>
                </a:moveTo>
                <a:lnTo>
                  <a:pt x="8457854" y="0"/>
                </a:lnTo>
                <a:lnTo>
                  <a:pt x="8457854" y="5624473"/>
                </a:lnTo>
                <a:lnTo>
                  <a:pt x="0" y="56244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91253" y="3278150"/>
            <a:ext cx="5017849" cy="4024520"/>
          </a:xfrm>
          <a:custGeom>
            <a:avLst/>
            <a:gdLst/>
            <a:ahLst/>
            <a:cxnLst/>
            <a:rect r="r" b="b" t="t" l="l"/>
            <a:pathLst>
              <a:path h="4024520" w="5017849">
                <a:moveTo>
                  <a:pt x="0" y="0"/>
                </a:moveTo>
                <a:lnTo>
                  <a:pt x="5017849" y="0"/>
                </a:lnTo>
                <a:lnTo>
                  <a:pt x="5017849" y="4024520"/>
                </a:lnTo>
                <a:lnTo>
                  <a:pt x="0" y="40245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017835" y="3279263"/>
            <a:ext cx="4917497" cy="4023407"/>
          </a:xfrm>
          <a:custGeom>
            <a:avLst/>
            <a:gdLst/>
            <a:ahLst/>
            <a:cxnLst/>
            <a:rect r="r" b="b" t="t" l="l"/>
            <a:pathLst>
              <a:path h="4023407" w="4917497">
                <a:moveTo>
                  <a:pt x="0" y="0"/>
                </a:moveTo>
                <a:lnTo>
                  <a:pt x="4917498" y="0"/>
                </a:lnTo>
                <a:lnTo>
                  <a:pt x="4917498" y="4023407"/>
                </a:lnTo>
                <a:lnTo>
                  <a:pt x="0" y="402340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484788" y="3278150"/>
            <a:ext cx="3200097" cy="4280006"/>
          </a:xfrm>
          <a:custGeom>
            <a:avLst/>
            <a:gdLst/>
            <a:ahLst/>
            <a:cxnLst/>
            <a:rect r="r" b="b" t="t" l="l"/>
            <a:pathLst>
              <a:path h="4280006" w="3200097">
                <a:moveTo>
                  <a:pt x="0" y="0"/>
                </a:moveTo>
                <a:lnTo>
                  <a:pt x="3200098" y="0"/>
                </a:lnTo>
                <a:lnTo>
                  <a:pt x="3200098" y="4280006"/>
                </a:lnTo>
                <a:lnTo>
                  <a:pt x="0" y="428000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-2597188" y="744443"/>
            <a:ext cx="12073772" cy="2533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68"/>
              </a:lnSpc>
            </a:pPr>
            <a:r>
              <a:rPr lang="en-US" b="true" sz="19541" spc="-351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 Staff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288267" y="7870087"/>
            <a:ext cx="3423820" cy="2047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08"/>
              </a:lnSpc>
            </a:pPr>
            <a:r>
              <a:rPr lang="en-US" b="true" sz="5541" spc="-99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Mrs Rosinski</a:t>
            </a:r>
          </a:p>
          <a:p>
            <a:pPr algn="ctr">
              <a:lnSpc>
                <a:spcPts val="5208"/>
              </a:lnSpc>
            </a:pPr>
            <a:r>
              <a:rPr lang="en-US" b="true" sz="5541" spc="-99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Monday-Thursday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764674" y="7870087"/>
            <a:ext cx="3423820" cy="1388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08"/>
              </a:lnSpc>
            </a:pPr>
            <a:r>
              <a:rPr lang="en-US" b="true" sz="5541" spc="-99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Ms Holdsworth</a:t>
            </a:r>
          </a:p>
          <a:p>
            <a:pPr algn="ctr">
              <a:lnSpc>
                <a:spcPts val="5208"/>
              </a:lnSpc>
            </a:pPr>
            <a:r>
              <a:rPr lang="en-US" b="true" sz="5541" spc="-99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Monday-Friday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372927" y="7870087"/>
            <a:ext cx="3423820" cy="1388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08"/>
              </a:lnSpc>
            </a:pPr>
            <a:r>
              <a:rPr lang="en-US" b="true" sz="5541" spc="-99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Mrs Blackburn</a:t>
            </a:r>
          </a:p>
          <a:p>
            <a:pPr algn="ctr">
              <a:lnSpc>
                <a:spcPts val="5208"/>
              </a:lnSpc>
            </a:pPr>
            <a:r>
              <a:rPr lang="en-US" b="true" sz="5541" spc="-99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Friday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6132" y="-4437322"/>
            <a:ext cx="24201821" cy="11405108"/>
          </a:xfrm>
          <a:custGeom>
            <a:avLst/>
            <a:gdLst/>
            <a:ahLst/>
            <a:cxnLst/>
            <a:rect r="r" b="b" t="t" l="l"/>
            <a:pathLst>
              <a:path h="11405108" w="24201821">
                <a:moveTo>
                  <a:pt x="0" y="0"/>
                </a:moveTo>
                <a:lnTo>
                  <a:pt x="24201821" y="0"/>
                </a:lnTo>
                <a:lnTo>
                  <a:pt x="24201821" y="11405108"/>
                </a:lnTo>
                <a:lnTo>
                  <a:pt x="0" y="114051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476584" y="-216311"/>
            <a:ext cx="8811416" cy="11279800"/>
          </a:xfrm>
          <a:custGeom>
            <a:avLst/>
            <a:gdLst/>
            <a:ahLst/>
            <a:cxnLst/>
            <a:rect r="r" b="b" t="t" l="l"/>
            <a:pathLst>
              <a:path h="11279800" w="8811416">
                <a:moveTo>
                  <a:pt x="0" y="0"/>
                </a:moveTo>
                <a:lnTo>
                  <a:pt x="8811416" y="0"/>
                </a:lnTo>
                <a:lnTo>
                  <a:pt x="8811416" y="11279801"/>
                </a:lnTo>
                <a:lnTo>
                  <a:pt x="0" y="112798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6300" r="0" b="-630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715693" y="2971857"/>
            <a:ext cx="10650153" cy="7026503"/>
          </a:xfrm>
          <a:custGeom>
            <a:avLst/>
            <a:gdLst/>
            <a:ahLst/>
            <a:cxnLst/>
            <a:rect r="r" b="b" t="t" l="l"/>
            <a:pathLst>
              <a:path h="7026503" w="10650153">
                <a:moveTo>
                  <a:pt x="0" y="0"/>
                </a:moveTo>
                <a:lnTo>
                  <a:pt x="10650152" y="0"/>
                </a:lnTo>
                <a:lnTo>
                  <a:pt x="10650152" y="7026503"/>
                </a:lnTo>
                <a:lnTo>
                  <a:pt x="0" y="70265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-1689396" y="438150"/>
            <a:ext cx="12073772" cy="2533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68"/>
              </a:lnSpc>
            </a:pPr>
            <a:r>
              <a:rPr lang="en-US" b="true" sz="19541" spc="-351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Timetable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6132" y="-4437322"/>
            <a:ext cx="24201821" cy="11405108"/>
          </a:xfrm>
          <a:custGeom>
            <a:avLst/>
            <a:gdLst/>
            <a:ahLst/>
            <a:cxnLst/>
            <a:rect r="r" b="b" t="t" l="l"/>
            <a:pathLst>
              <a:path h="11405108" w="24201821">
                <a:moveTo>
                  <a:pt x="0" y="0"/>
                </a:moveTo>
                <a:lnTo>
                  <a:pt x="24201821" y="0"/>
                </a:lnTo>
                <a:lnTo>
                  <a:pt x="24201821" y="11405108"/>
                </a:lnTo>
                <a:lnTo>
                  <a:pt x="0" y="114051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86146" y="4490433"/>
            <a:ext cx="8457854" cy="5624473"/>
          </a:xfrm>
          <a:custGeom>
            <a:avLst/>
            <a:gdLst/>
            <a:ahLst/>
            <a:cxnLst/>
            <a:rect r="r" b="b" t="t" l="l"/>
            <a:pathLst>
              <a:path h="5624473" w="8457854">
                <a:moveTo>
                  <a:pt x="0" y="0"/>
                </a:moveTo>
                <a:lnTo>
                  <a:pt x="8457854" y="0"/>
                </a:lnTo>
                <a:lnTo>
                  <a:pt x="8457854" y="5624473"/>
                </a:lnTo>
                <a:lnTo>
                  <a:pt x="0" y="56244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476584" y="-216311"/>
            <a:ext cx="8811416" cy="11279800"/>
          </a:xfrm>
          <a:custGeom>
            <a:avLst/>
            <a:gdLst/>
            <a:ahLst/>
            <a:cxnLst/>
            <a:rect r="r" b="b" t="t" l="l"/>
            <a:pathLst>
              <a:path h="11279800" w="8811416">
                <a:moveTo>
                  <a:pt x="0" y="0"/>
                </a:moveTo>
                <a:lnTo>
                  <a:pt x="8811416" y="0"/>
                </a:lnTo>
                <a:lnTo>
                  <a:pt x="8811416" y="11279801"/>
                </a:lnTo>
                <a:lnTo>
                  <a:pt x="0" y="112798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6300" r="0" b="-630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922293" y="1028700"/>
            <a:ext cx="4656068" cy="4114800"/>
          </a:xfrm>
          <a:custGeom>
            <a:avLst/>
            <a:gdLst/>
            <a:ahLst/>
            <a:cxnLst/>
            <a:rect r="r" b="b" t="t" l="l"/>
            <a:pathLst>
              <a:path h="4114800" w="4656068">
                <a:moveTo>
                  <a:pt x="0" y="0"/>
                </a:moveTo>
                <a:lnTo>
                  <a:pt x="4656068" y="0"/>
                </a:lnTo>
                <a:lnTo>
                  <a:pt x="46560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427238" y="1028700"/>
            <a:ext cx="4151122" cy="4114800"/>
          </a:xfrm>
          <a:custGeom>
            <a:avLst/>
            <a:gdLst/>
            <a:ahLst/>
            <a:cxnLst/>
            <a:rect r="r" b="b" t="t" l="l"/>
            <a:pathLst>
              <a:path h="4114800" w="4151122">
                <a:moveTo>
                  <a:pt x="0" y="0"/>
                </a:moveTo>
                <a:lnTo>
                  <a:pt x="4151123" y="0"/>
                </a:lnTo>
                <a:lnTo>
                  <a:pt x="415112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-1320606" y="829548"/>
            <a:ext cx="12073772" cy="2533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68"/>
              </a:lnSpc>
            </a:pPr>
            <a:r>
              <a:rPr lang="en-US" b="true" sz="19541" spc="-351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PE days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338074" y="6362276"/>
            <a:ext cx="5153998" cy="20712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1"/>
              </a:lnSpc>
            </a:pPr>
            <a:r>
              <a:rPr lang="en-US" b="true" sz="8341" spc="-15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Wednesday and Thursday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6132" y="-4437322"/>
            <a:ext cx="24201821" cy="11405108"/>
          </a:xfrm>
          <a:custGeom>
            <a:avLst/>
            <a:gdLst/>
            <a:ahLst/>
            <a:cxnLst/>
            <a:rect r="r" b="b" t="t" l="l"/>
            <a:pathLst>
              <a:path h="11405108" w="24201821">
                <a:moveTo>
                  <a:pt x="0" y="0"/>
                </a:moveTo>
                <a:lnTo>
                  <a:pt x="24201821" y="0"/>
                </a:lnTo>
                <a:lnTo>
                  <a:pt x="24201821" y="11405108"/>
                </a:lnTo>
                <a:lnTo>
                  <a:pt x="0" y="114051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476584" y="-216311"/>
            <a:ext cx="8811416" cy="11279800"/>
          </a:xfrm>
          <a:custGeom>
            <a:avLst/>
            <a:gdLst/>
            <a:ahLst/>
            <a:cxnLst/>
            <a:rect r="r" b="b" t="t" l="l"/>
            <a:pathLst>
              <a:path h="11279800" w="8811416">
                <a:moveTo>
                  <a:pt x="0" y="0"/>
                </a:moveTo>
                <a:lnTo>
                  <a:pt x="8811416" y="0"/>
                </a:lnTo>
                <a:lnTo>
                  <a:pt x="8811416" y="11279801"/>
                </a:lnTo>
                <a:lnTo>
                  <a:pt x="0" y="112798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6300" r="0" b="-630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6123" y="3386434"/>
            <a:ext cx="8479228" cy="5871866"/>
          </a:xfrm>
          <a:custGeom>
            <a:avLst/>
            <a:gdLst/>
            <a:ahLst/>
            <a:cxnLst/>
            <a:rect r="r" b="b" t="t" l="l"/>
            <a:pathLst>
              <a:path h="5871866" w="8479228">
                <a:moveTo>
                  <a:pt x="0" y="0"/>
                </a:moveTo>
                <a:lnTo>
                  <a:pt x="8479228" y="0"/>
                </a:lnTo>
                <a:lnTo>
                  <a:pt x="8479228" y="5871866"/>
                </a:lnTo>
                <a:lnTo>
                  <a:pt x="0" y="58718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838929" y="3972046"/>
            <a:ext cx="9217848" cy="5069817"/>
          </a:xfrm>
          <a:custGeom>
            <a:avLst/>
            <a:gdLst/>
            <a:ahLst/>
            <a:cxnLst/>
            <a:rect r="r" b="b" t="t" l="l"/>
            <a:pathLst>
              <a:path h="5069817" w="9217848">
                <a:moveTo>
                  <a:pt x="0" y="0"/>
                </a:moveTo>
                <a:lnTo>
                  <a:pt x="9217848" y="0"/>
                </a:lnTo>
                <a:lnTo>
                  <a:pt x="9217848" y="5069816"/>
                </a:lnTo>
                <a:lnTo>
                  <a:pt x="0" y="50698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-696499" y="438150"/>
            <a:ext cx="12073772" cy="2533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68"/>
              </a:lnSpc>
            </a:pPr>
            <a:r>
              <a:rPr lang="en-US" b="true" sz="19541" spc="-351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This year...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6132" y="-4437322"/>
            <a:ext cx="24201821" cy="11405108"/>
          </a:xfrm>
          <a:custGeom>
            <a:avLst/>
            <a:gdLst/>
            <a:ahLst/>
            <a:cxnLst/>
            <a:rect r="r" b="b" t="t" l="l"/>
            <a:pathLst>
              <a:path h="11405108" w="24201821">
                <a:moveTo>
                  <a:pt x="0" y="0"/>
                </a:moveTo>
                <a:lnTo>
                  <a:pt x="24201821" y="0"/>
                </a:lnTo>
                <a:lnTo>
                  <a:pt x="24201821" y="11405108"/>
                </a:lnTo>
                <a:lnTo>
                  <a:pt x="0" y="114051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535364"/>
            <a:ext cx="15386492" cy="10232017"/>
          </a:xfrm>
          <a:custGeom>
            <a:avLst/>
            <a:gdLst/>
            <a:ahLst/>
            <a:cxnLst/>
            <a:rect r="r" b="b" t="t" l="l"/>
            <a:pathLst>
              <a:path h="10232017" w="15386492">
                <a:moveTo>
                  <a:pt x="0" y="0"/>
                </a:moveTo>
                <a:lnTo>
                  <a:pt x="15386492" y="0"/>
                </a:lnTo>
                <a:lnTo>
                  <a:pt x="15386492" y="10232017"/>
                </a:lnTo>
                <a:lnTo>
                  <a:pt x="0" y="102320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476584" y="-216311"/>
            <a:ext cx="8811416" cy="11279800"/>
          </a:xfrm>
          <a:custGeom>
            <a:avLst/>
            <a:gdLst/>
            <a:ahLst/>
            <a:cxnLst/>
            <a:rect r="r" b="b" t="t" l="l"/>
            <a:pathLst>
              <a:path h="11279800" w="8811416">
                <a:moveTo>
                  <a:pt x="0" y="0"/>
                </a:moveTo>
                <a:lnTo>
                  <a:pt x="8811416" y="0"/>
                </a:lnTo>
                <a:lnTo>
                  <a:pt x="8811416" y="11279801"/>
                </a:lnTo>
                <a:lnTo>
                  <a:pt x="0" y="1127980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6300" r="0" b="-630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66132" y="6682309"/>
            <a:ext cx="4300178" cy="2764400"/>
          </a:xfrm>
          <a:custGeom>
            <a:avLst/>
            <a:gdLst/>
            <a:ahLst/>
            <a:cxnLst/>
            <a:rect r="r" b="b" t="t" l="l"/>
            <a:pathLst>
              <a:path h="2764400" w="4300178">
                <a:moveTo>
                  <a:pt x="0" y="0"/>
                </a:moveTo>
                <a:lnTo>
                  <a:pt x="4300178" y="0"/>
                </a:lnTo>
                <a:lnTo>
                  <a:pt x="4300178" y="2764400"/>
                </a:lnTo>
                <a:lnTo>
                  <a:pt x="0" y="27644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770007" y="2567509"/>
            <a:ext cx="3600450" cy="4114800"/>
          </a:xfrm>
          <a:custGeom>
            <a:avLst/>
            <a:gdLst/>
            <a:ahLst/>
            <a:cxnLst/>
            <a:rect r="r" b="b" t="t" l="l"/>
            <a:pathLst>
              <a:path h="4114800" w="3600450">
                <a:moveTo>
                  <a:pt x="0" y="0"/>
                </a:moveTo>
                <a:lnTo>
                  <a:pt x="3600450" y="0"/>
                </a:lnTo>
                <a:lnTo>
                  <a:pt x="36004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721946" y="6596065"/>
            <a:ext cx="5373464" cy="2850644"/>
          </a:xfrm>
          <a:custGeom>
            <a:avLst/>
            <a:gdLst/>
            <a:ahLst/>
            <a:cxnLst/>
            <a:rect r="r" b="b" t="t" l="l"/>
            <a:pathLst>
              <a:path h="2850644" w="5373464">
                <a:moveTo>
                  <a:pt x="0" y="0"/>
                </a:moveTo>
                <a:lnTo>
                  <a:pt x="5373464" y="0"/>
                </a:lnTo>
                <a:lnTo>
                  <a:pt x="5373464" y="2850644"/>
                </a:lnTo>
                <a:lnTo>
                  <a:pt x="0" y="285064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149863" y="2119228"/>
            <a:ext cx="1936456" cy="5532732"/>
          </a:xfrm>
          <a:custGeom>
            <a:avLst/>
            <a:gdLst/>
            <a:ahLst/>
            <a:cxnLst/>
            <a:rect r="r" b="b" t="t" l="l"/>
            <a:pathLst>
              <a:path h="5532732" w="1936456">
                <a:moveTo>
                  <a:pt x="0" y="0"/>
                </a:moveTo>
                <a:lnTo>
                  <a:pt x="1936457" y="0"/>
                </a:lnTo>
                <a:lnTo>
                  <a:pt x="1936457" y="5532732"/>
                </a:lnTo>
                <a:lnTo>
                  <a:pt x="0" y="55327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-2597188" y="582518"/>
            <a:ext cx="21208422" cy="1696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219"/>
              </a:lnSpc>
            </a:pPr>
            <a:r>
              <a:rPr lang="en-US" b="true" sz="12999" spc="-233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How you can help at home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67617" y="2971857"/>
            <a:ext cx="5702599" cy="2687350"/>
          </a:xfrm>
          <a:custGeom>
            <a:avLst/>
            <a:gdLst/>
            <a:ahLst/>
            <a:cxnLst/>
            <a:rect r="r" b="b" t="t" l="l"/>
            <a:pathLst>
              <a:path h="2687350" w="5702599">
                <a:moveTo>
                  <a:pt x="0" y="0"/>
                </a:moveTo>
                <a:lnTo>
                  <a:pt x="5702599" y="0"/>
                </a:lnTo>
                <a:lnTo>
                  <a:pt x="5702599" y="2687350"/>
                </a:lnTo>
                <a:lnTo>
                  <a:pt x="0" y="2687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32493" r="0" b="-32493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476584" y="-216311"/>
            <a:ext cx="8811416" cy="11279800"/>
          </a:xfrm>
          <a:custGeom>
            <a:avLst/>
            <a:gdLst/>
            <a:ahLst/>
            <a:cxnLst/>
            <a:rect r="r" b="b" t="t" l="l"/>
            <a:pathLst>
              <a:path h="11279800" w="8811416">
                <a:moveTo>
                  <a:pt x="0" y="0"/>
                </a:moveTo>
                <a:lnTo>
                  <a:pt x="8811416" y="0"/>
                </a:lnTo>
                <a:lnTo>
                  <a:pt x="8811416" y="11279801"/>
                </a:lnTo>
                <a:lnTo>
                  <a:pt x="0" y="112798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6300" r="0" b="-630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035721"/>
            <a:ext cx="5861361" cy="2821401"/>
          </a:xfrm>
          <a:custGeom>
            <a:avLst/>
            <a:gdLst/>
            <a:ahLst/>
            <a:cxnLst/>
            <a:rect r="r" b="b" t="t" l="l"/>
            <a:pathLst>
              <a:path h="2821401" w="5861361">
                <a:moveTo>
                  <a:pt x="0" y="0"/>
                </a:moveTo>
                <a:lnTo>
                  <a:pt x="5861361" y="0"/>
                </a:lnTo>
                <a:lnTo>
                  <a:pt x="5861361" y="2821401"/>
                </a:lnTo>
                <a:lnTo>
                  <a:pt x="0" y="28214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719877" y="2117504"/>
            <a:ext cx="4702739" cy="2710053"/>
          </a:xfrm>
          <a:custGeom>
            <a:avLst/>
            <a:gdLst/>
            <a:ahLst/>
            <a:cxnLst/>
            <a:rect r="r" b="b" t="t" l="l"/>
            <a:pathLst>
              <a:path h="2710053" w="4702739">
                <a:moveTo>
                  <a:pt x="0" y="0"/>
                </a:moveTo>
                <a:lnTo>
                  <a:pt x="4702739" y="0"/>
                </a:lnTo>
                <a:lnTo>
                  <a:pt x="4702739" y="2710053"/>
                </a:lnTo>
                <a:lnTo>
                  <a:pt x="0" y="27100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334162" y="6062314"/>
            <a:ext cx="5685106" cy="3794808"/>
          </a:xfrm>
          <a:custGeom>
            <a:avLst/>
            <a:gdLst/>
            <a:ahLst/>
            <a:cxnLst/>
            <a:rect r="r" b="b" t="t" l="l"/>
            <a:pathLst>
              <a:path h="3794808" w="5685106">
                <a:moveTo>
                  <a:pt x="0" y="0"/>
                </a:moveTo>
                <a:lnTo>
                  <a:pt x="5685106" y="0"/>
                </a:lnTo>
                <a:lnTo>
                  <a:pt x="5685106" y="3794808"/>
                </a:lnTo>
                <a:lnTo>
                  <a:pt x="0" y="379480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497748" y="3586460"/>
            <a:ext cx="6222129" cy="4145493"/>
          </a:xfrm>
          <a:custGeom>
            <a:avLst/>
            <a:gdLst/>
            <a:ahLst/>
            <a:cxnLst/>
            <a:rect r="r" b="b" t="t" l="l"/>
            <a:pathLst>
              <a:path h="4145493" w="6222129">
                <a:moveTo>
                  <a:pt x="0" y="0"/>
                </a:moveTo>
                <a:lnTo>
                  <a:pt x="6222129" y="0"/>
                </a:lnTo>
                <a:lnTo>
                  <a:pt x="6222129" y="4145493"/>
                </a:lnTo>
                <a:lnTo>
                  <a:pt x="0" y="414549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-696499" y="438150"/>
            <a:ext cx="12073772" cy="2533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68"/>
              </a:lnSpc>
            </a:pPr>
            <a:r>
              <a:rPr lang="en-US" b="true" sz="19541" spc="-351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Enrichment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51" y="-216311"/>
            <a:ext cx="18375902" cy="13797240"/>
          </a:xfrm>
          <a:custGeom>
            <a:avLst/>
            <a:gdLst/>
            <a:ahLst/>
            <a:cxnLst/>
            <a:rect r="r" b="b" t="t" l="l"/>
            <a:pathLst>
              <a:path h="13797240" w="18375902">
                <a:moveTo>
                  <a:pt x="0" y="0"/>
                </a:moveTo>
                <a:lnTo>
                  <a:pt x="18375902" y="0"/>
                </a:lnTo>
                <a:lnTo>
                  <a:pt x="18375902" y="13797240"/>
                </a:lnTo>
                <a:lnTo>
                  <a:pt x="0" y="137972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6132" y="-4437322"/>
            <a:ext cx="24201821" cy="11405108"/>
          </a:xfrm>
          <a:custGeom>
            <a:avLst/>
            <a:gdLst/>
            <a:ahLst/>
            <a:cxnLst/>
            <a:rect r="r" b="b" t="t" l="l"/>
            <a:pathLst>
              <a:path h="11405108" w="24201821">
                <a:moveTo>
                  <a:pt x="0" y="0"/>
                </a:moveTo>
                <a:lnTo>
                  <a:pt x="24201821" y="0"/>
                </a:lnTo>
                <a:lnTo>
                  <a:pt x="24201821" y="11405108"/>
                </a:lnTo>
                <a:lnTo>
                  <a:pt x="0" y="114051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476584" y="-216311"/>
            <a:ext cx="8811416" cy="11279800"/>
          </a:xfrm>
          <a:custGeom>
            <a:avLst/>
            <a:gdLst/>
            <a:ahLst/>
            <a:cxnLst/>
            <a:rect r="r" b="b" t="t" l="l"/>
            <a:pathLst>
              <a:path h="11279800" w="8811416">
                <a:moveTo>
                  <a:pt x="0" y="0"/>
                </a:moveTo>
                <a:lnTo>
                  <a:pt x="8811416" y="0"/>
                </a:lnTo>
                <a:lnTo>
                  <a:pt x="8811416" y="11279801"/>
                </a:lnTo>
                <a:lnTo>
                  <a:pt x="0" y="112798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6300" r="0" b="-630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431668"/>
            <a:ext cx="16306382" cy="10212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29"/>
              </a:lnSpc>
            </a:pPr>
            <a:r>
              <a:rPr lang="en-US" b="true" sz="10456" spc="-188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Communication – We’re Here to Help</a:t>
            </a:r>
          </a:p>
          <a:p>
            <a:pPr algn="ctr">
              <a:lnSpc>
                <a:spcPts val="9829"/>
              </a:lnSpc>
            </a:pPr>
          </a:p>
          <a:p>
            <a:pPr algn="l">
              <a:lnSpc>
                <a:spcPts val="4739"/>
              </a:lnSpc>
            </a:pPr>
            <a:r>
              <a:rPr lang="en-US" sz="5041" spc="-90" b="true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If you have a worry, question, or simply need to talk, please don’t hesitate to get in touch.</a:t>
            </a:r>
          </a:p>
          <a:p>
            <a:pPr algn="l">
              <a:lnSpc>
                <a:spcPts val="4739"/>
              </a:lnSpc>
            </a:pPr>
          </a:p>
          <a:p>
            <a:pPr algn="l" marL="1088496" indent="-544248" lvl="1">
              <a:lnSpc>
                <a:spcPts val="4739"/>
              </a:lnSpc>
              <a:buFont typeface="Arial"/>
              <a:buChar char="•"/>
            </a:pPr>
            <a:r>
              <a:rPr lang="en-US" b="true" sz="5041" spc="-9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Catch me at the door – I’m available for a quick chat at the end of the day.</a:t>
            </a:r>
          </a:p>
          <a:p>
            <a:pPr algn="l" marL="1088496" indent="-544248" lvl="1">
              <a:lnSpc>
                <a:spcPts val="4739"/>
              </a:lnSpc>
              <a:buFont typeface="Arial"/>
              <a:buChar char="•"/>
            </a:pPr>
            <a:r>
              <a:rPr lang="en-US" b="true" sz="5041" spc="-9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Call or Email – You can contact the school office:</a:t>
            </a:r>
          </a:p>
          <a:p>
            <a:pPr algn="l">
              <a:lnSpc>
                <a:spcPts val="4739"/>
              </a:lnSpc>
            </a:pPr>
            <a:r>
              <a:rPr lang="en-US" sz="5041" spc="-90" b="true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            </a:t>
            </a:r>
            <a:r>
              <a:rPr lang="en-US" sz="5041" spc="-90" b="true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📞 Phone: 01254 882338</a:t>
            </a:r>
          </a:p>
          <a:p>
            <a:pPr algn="l">
              <a:lnSpc>
                <a:spcPts val="4739"/>
              </a:lnSpc>
            </a:pPr>
            <a:r>
              <a:rPr lang="en-US" sz="5041" spc="-90" b="true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            📧 Email: office@barrow.lancs.sch.uk</a:t>
            </a:r>
          </a:p>
          <a:p>
            <a:pPr algn="l">
              <a:lnSpc>
                <a:spcPts val="4739"/>
              </a:lnSpc>
            </a:pPr>
            <a:r>
              <a:rPr lang="en-US" sz="5041" spc="-90" b="true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The office will forward any messages to me promptly.</a:t>
            </a:r>
          </a:p>
          <a:p>
            <a:pPr algn="l">
              <a:lnSpc>
                <a:spcPts val="4739"/>
              </a:lnSpc>
            </a:pPr>
          </a:p>
          <a:p>
            <a:pPr algn="l">
              <a:lnSpc>
                <a:spcPts val="4739"/>
              </a:lnSpc>
            </a:pPr>
            <a:r>
              <a:rPr lang="en-US" sz="5041" spc="-90" b="true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We believe communication between home and school is key – no concern is too small.</a:t>
            </a:r>
          </a:p>
          <a:p>
            <a:pPr algn="ctr">
              <a:lnSpc>
                <a:spcPts val="4388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DAGx29WiN30</dc:identifier>
  <dcterms:modified xsi:type="dcterms:W3CDTF">2011-08-01T06:04:30Z</dcterms:modified>
  <cp:revision>1</cp:revision>
  <dc:title>Meet the teacher</dc:title>
</cp:coreProperties>
</file>